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50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31T13:11:45.344" idx="1">
    <p:pos x="575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1293F-69FD-4819-83D7-47DC09D06A14}" type="datetimeFigureOut">
              <a:rPr lang="ar-IQ" smtClean="0"/>
              <a:pPr/>
              <a:t>18/06/1445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C934CE-87AE-4014-AAEA-2EC9DC84F6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34CE-87AE-4014-AAEA-2EC9DC84F6B7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1692-DCC4-4078-AFA5-631E35A27120}" type="datetimeFigureOut">
              <a:rPr lang="ar-IQ" smtClean="0"/>
              <a:pPr/>
              <a:t>18/06/1445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BB42-E45D-4B4A-9C1A-90CC5F23DFD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b="1" dirty="0" smtClean="0">
                <a:solidFill>
                  <a:schemeClr val="bg1"/>
                </a:solidFill>
              </a:rPr>
              <a:t>مدرس المادة </a:t>
            </a:r>
          </a:p>
          <a:p>
            <a:r>
              <a:rPr lang="ar-IQ" b="1" dirty="0" smtClean="0">
                <a:solidFill>
                  <a:schemeClr val="bg1"/>
                </a:solidFill>
              </a:rPr>
              <a:t>أ.د. كامل السوداني</a:t>
            </a:r>
            <a:endParaRPr lang="ar-IQ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886825" cy="28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1537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071538" y="6211669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إجراءات التشغيل المعيارية A Standard Operating Procedure (SOP </a:t>
            </a:r>
            <a:r>
              <a:rPr lang="ar-IQ" dirty="0" smtClean="0"/>
              <a:t>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1510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/>
          <a:lstStyle/>
          <a:p>
            <a:pPr algn="r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13430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7572428" cy="364333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714356"/>
            <a:ext cx="89630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القادة 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714488"/>
            <a:ext cx="8572561" cy="342902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مسؤولو السلامة والأمن الكيميائي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736"/>
            <a:ext cx="8572561" cy="392908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6201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78" y="285728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00166" y="592933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إجراءات التشغيل المعيارية A Standard </a:t>
            </a:r>
            <a:endParaRPr lang="ar-IQ" b="1" dirty="0" smtClean="0"/>
          </a:p>
          <a:p>
            <a:r>
              <a:rPr lang="ar-IQ" b="1" dirty="0" smtClean="0"/>
              <a:t>Operating </a:t>
            </a:r>
            <a:r>
              <a:rPr lang="ar-IQ" b="1" dirty="0" smtClean="0"/>
              <a:t>Procedure (SOP </a:t>
            </a:r>
            <a:r>
              <a:rPr lang="ar-IQ" dirty="0" smtClean="0"/>
              <a:t>)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786454"/>
            <a:ext cx="30718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32</Words>
  <Application>Microsoft Office PowerPoint</Application>
  <PresentationFormat>عرض على الشاشة (3:4)‏</PresentationFormat>
  <Paragraphs>8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القادة </vt:lpstr>
      <vt:lpstr>مسؤولو السلامة والأمن الكيميائي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Company>ANGELUS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Lenovo</dc:creator>
  <cp:lastModifiedBy>Lenovo</cp:lastModifiedBy>
  <cp:revision>7</cp:revision>
  <dcterms:created xsi:type="dcterms:W3CDTF">2023-12-30T16:41:50Z</dcterms:created>
  <dcterms:modified xsi:type="dcterms:W3CDTF">2023-12-31T10:21:08Z</dcterms:modified>
</cp:coreProperties>
</file>